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820-0D70-44B9-AC83-AA0E3BA90B5B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CE71-1C67-4BF8-9057-454AE83C30CE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820-0D70-44B9-AC83-AA0E3BA90B5B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CE71-1C67-4BF8-9057-454AE83C30C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820-0D70-44B9-AC83-AA0E3BA90B5B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CE71-1C67-4BF8-9057-454AE83C30C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820-0D70-44B9-AC83-AA0E3BA90B5B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CE71-1C67-4BF8-9057-454AE83C30C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820-0D70-44B9-AC83-AA0E3BA90B5B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CE71-1C67-4BF8-9057-454AE83C30CE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820-0D70-44B9-AC83-AA0E3BA90B5B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CE71-1C67-4BF8-9057-454AE83C30C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820-0D70-44B9-AC83-AA0E3BA90B5B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CE71-1C67-4BF8-9057-454AE83C30C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820-0D70-44B9-AC83-AA0E3BA90B5B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CE71-1C67-4BF8-9057-454AE83C30C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820-0D70-44B9-AC83-AA0E3BA90B5B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CE71-1C67-4BF8-9057-454AE83C30C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820-0D70-44B9-AC83-AA0E3BA90B5B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CE71-1C67-4BF8-9057-454AE83C30C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820-0D70-44B9-AC83-AA0E3BA90B5B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4542CE71-1C67-4BF8-9057-454AE83C30CE}" type="slidenum">
              <a:rPr lang="en-IN" smtClean="0"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4DF8820-0D70-44B9-AC83-AA0E3BA90B5B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542CE71-1C67-4BF8-9057-454AE83C30CE}" type="slidenum">
              <a:rPr lang="en-IN" smtClean="0"/>
              <a:t>‹#›</a:t>
            </a:fld>
            <a:endParaRPr lang="en-IN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916832"/>
            <a:ext cx="7851648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Presentation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on </a:t>
            </a:r>
            <a:br>
              <a:rPr lang="en-US" dirty="0"/>
            </a:br>
            <a:r>
              <a:rPr lang="en-US" dirty="0" err="1" smtClean="0"/>
              <a:t>Docker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/>
              <a:t>B</a:t>
            </a:r>
            <a:r>
              <a:rPr lang="en-US" dirty="0" smtClean="0"/>
              <a:t>asic Commands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4797152"/>
            <a:ext cx="7854696" cy="1752600"/>
          </a:xfrm>
        </p:spPr>
        <p:txBody>
          <a:bodyPr/>
          <a:lstStyle/>
          <a:p>
            <a:pPr algn="l"/>
            <a:r>
              <a:rPr lang="en-US" sz="2800" dirty="0"/>
              <a:t>Presented by :-</a:t>
            </a:r>
            <a:r>
              <a:rPr lang="en-IN" sz="2800" dirty="0"/>
              <a:t>                                        Guided by :-</a:t>
            </a:r>
          </a:p>
          <a:p>
            <a:pPr algn="l"/>
            <a:r>
              <a:rPr lang="en-US" dirty="0"/>
              <a:t>Rahul </a:t>
            </a:r>
            <a:r>
              <a:rPr lang="en-US" dirty="0" err="1"/>
              <a:t>Bhati</a:t>
            </a:r>
            <a:r>
              <a:rPr lang="en-US" dirty="0"/>
              <a:t>                                                   </a:t>
            </a:r>
            <a:r>
              <a:rPr lang="en-US" dirty="0" err="1"/>
              <a:t>Ashish</a:t>
            </a:r>
            <a:r>
              <a:rPr lang="en-US" dirty="0"/>
              <a:t> Sir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3612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6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2410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7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8322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7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3605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7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8959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7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365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7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1553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6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851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6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1888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6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066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6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0738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6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2864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6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2094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6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3966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6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21172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</TotalTime>
  <Words>10</Words>
  <Application>Microsoft Office PowerPoint</Application>
  <PresentationFormat>On-screen Show (4:3)</PresentationFormat>
  <Paragraphs>3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Flow</vt:lpstr>
      <vt:lpstr>  Presentation on  Docker  Basic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 Docker  Basic Commands</dc:title>
  <dc:creator>RAHUL BHATI</dc:creator>
  <cp:lastModifiedBy>RAHUL BHATI</cp:lastModifiedBy>
  <cp:revision>3</cp:revision>
  <dcterms:created xsi:type="dcterms:W3CDTF">2023-07-17T10:32:47Z</dcterms:created>
  <dcterms:modified xsi:type="dcterms:W3CDTF">2023-07-17T10:38:56Z</dcterms:modified>
</cp:coreProperties>
</file>